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4" r:id="rId3"/>
    <p:sldId id="415" r:id="rId4"/>
    <p:sldId id="412" r:id="rId5"/>
    <p:sldId id="413" r:id="rId6"/>
    <p:sldId id="416" r:id="rId7"/>
    <p:sldId id="414" r:id="rId8"/>
    <p:sldId id="411" r:id="rId9"/>
    <p:sldId id="34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</a:t>
            </a:r>
            <a:r>
              <a:rPr lang="nl-NL" sz="6000" smtClean="0"/>
              <a:t>– 3</a:t>
            </a:r>
            <a:endParaRPr lang="nl-NL" sz="6000" dirty="0" smtClean="0"/>
          </a:p>
          <a:p>
            <a:r>
              <a:rPr lang="nl-NL" sz="4000" dirty="0" smtClean="0"/>
              <a:t>IBS 2.2 Gebouwen en terreinen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Afspraken die gemaakt zijn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Richting saldobegroting</a:t>
            </a:r>
            <a:endParaRPr lang="nl-NL" dirty="0"/>
          </a:p>
          <a:p>
            <a:r>
              <a:rPr lang="nl-NL" dirty="0" smtClean="0"/>
              <a:t>In Excel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heeft voldoende ingeleverd?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Ruud Clephas</a:t>
            </a:r>
          </a:p>
          <a:p>
            <a:r>
              <a:rPr lang="nl-NL" dirty="0" smtClean="0"/>
              <a:t>Loek Hermans</a:t>
            </a:r>
          </a:p>
          <a:p>
            <a:r>
              <a:rPr lang="nl-NL" dirty="0" smtClean="0"/>
              <a:t>Mark van den Kerkhof</a:t>
            </a:r>
          </a:p>
          <a:p>
            <a:r>
              <a:rPr lang="nl-NL" dirty="0" smtClean="0"/>
              <a:t>Willem Munsters</a:t>
            </a:r>
          </a:p>
          <a:p>
            <a:r>
              <a:rPr lang="nl-NL" dirty="0" smtClean="0"/>
              <a:t>Niels </a:t>
            </a:r>
            <a:r>
              <a:rPr lang="nl-NL" dirty="0" smtClean="0"/>
              <a:t>Rovers</a:t>
            </a:r>
          </a:p>
          <a:p>
            <a:r>
              <a:rPr lang="nl-NL" dirty="0" smtClean="0"/>
              <a:t>Maarten Verhoeven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38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het saldo van een teelt zijn?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97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20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het overzicht in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916822"/>
            <a:ext cx="4752527" cy="588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9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Kies een teelt waarover je op je stagebedrijf veel te weten kunt komen.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wat alle opbrengsten en kosten zijn die een teelt met zich meebrengen.</a:t>
            </a:r>
          </a:p>
          <a:p>
            <a:pPr marL="514350" indent="-514350">
              <a:buAutoNum type="arabicPeriod"/>
            </a:pPr>
            <a:r>
              <a:rPr lang="nl-NL" dirty="0" smtClean="0"/>
              <a:t>Minimaal van twee werkzaamheden een tariefberekening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Trekker + werktuig 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Of zelfrijder (</a:t>
            </a:r>
            <a:r>
              <a:rPr lang="nl-NL" dirty="0" err="1" smtClean="0"/>
              <a:t>evt</a:t>
            </a:r>
            <a:r>
              <a:rPr lang="nl-NL" dirty="0" smtClean="0"/>
              <a:t> + werktuig)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De machine die je kiest hebben ze uiteraard op je stagebedrijf.</a:t>
            </a:r>
          </a:p>
          <a:p>
            <a:pPr marL="514350" indent="-514350">
              <a:buAutoNum type="arabicPeriod"/>
            </a:pPr>
            <a:r>
              <a:rPr lang="nl-NL" dirty="0" smtClean="0"/>
              <a:t>Net verslag in Word.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217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28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159</Words>
  <Application>Microsoft Office PowerPoint</Application>
  <PresentationFormat>Diavoorstelling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vandaag doen?</vt:lpstr>
      <vt:lpstr>Wie heeft voldoende ingeleverd?</vt:lpstr>
      <vt:lpstr>Van tarief naar saldo</vt:lpstr>
      <vt:lpstr>Kosten-batenanalyse</vt:lpstr>
      <vt:lpstr>Maak het overzicht in Excel</vt:lpstr>
      <vt:lpstr>Portfolio-opdracht</vt:lpstr>
      <vt:lpstr>PowerPoint-presentatie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74</cp:revision>
  <dcterms:created xsi:type="dcterms:W3CDTF">2013-11-15T15:05:42Z</dcterms:created>
  <dcterms:modified xsi:type="dcterms:W3CDTF">2017-11-30T12:43:13Z</dcterms:modified>
</cp:coreProperties>
</file>